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МЕДИЦИНСКАЯ ПАРАЗИТОЛОГИЯ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Подготовит. курсы\Программа\Фото\Паразитология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467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ПРОФИЛАКТИКА ПАРАЗИТАРНЫХ БОЛЕЗНЕЙ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000108"/>
            <a:ext cx="8643998" cy="5715040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Общественная профилактика: </a:t>
            </a:r>
            <a:r>
              <a:rPr lang="ru-RU" dirty="0" smtClean="0"/>
              <a:t>это мероприятия проводимые государством и специальными учреждениями. Она направлена на уничтожение паразитов на всех этапах их жизненных циклов и создать условия, при которых паразиты лишаются возможности циркулировать среди восприимчивых людей и животных.</a:t>
            </a:r>
          </a:p>
          <a:p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Личная профилактика</a:t>
            </a:r>
            <a:r>
              <a:rPr lang="ru-RU" dirty="0" smtClean="0"/>
              <a:t> осуществляется каждым человеком и зависит от путей проникновения паразита в организм человека. Например, тщательно мыть руки, фрукты, овощи, кипятить воду; тщательно проваривать или прожаривать мясо, рыбу; применять механические и химические средства защиты от укусов кровососущих насекомых и клещей.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3571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357166"/>
            <a:ext cx="8848756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Паразитология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– это наука, изучающая явление паразитизма, биологию паразитов, вызываемые ими болезни и меры борьбы с ними.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Медицинская паразитология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изучает биологию и экологию паразитов и переносчиков инфекционных и паразитарных болезней человека, методы диагностики, лечения и профилактики этих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болезний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Подготовит. курсы\Программа\Фото\Паразитология\img3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16" y="0"/>
            <a:ext cx="9128184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467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МЕДИЦИНСКОЙ ПАРАЗИТОЛОГИИ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928670"/>
            <a:ext cx="8572560" cy="578647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Систематическое положение паразитов в животном мире;</a:t>
            </a:r>
          </a:p>
          <a:p>
            <a:r>
              <a:rPr lang="ru-RU" sz="3200" dirty="0" smtClean="0"/>
              <a:t>Строение, особенности жизнедеятельности и циклов развития;</a:t>
            </a:r>
          </a:p>
          <a:p>
            <a:r>
              <a:rPr lang="ru-RU" sz="3200" dirty="0" smtClean="0"/>
              <a:t>Взаимоотношения в системе паразит – хозяин;</a:t>
            </a:r>
          </a:p>
          <a:p>
            <a:r>
              <a:rPr lang="ru-RU" sz="3200" dirty="0" smtClean="0"/>
              <a:t>Разработка методов диагностики, лечения и профилактики </a:t>
            </a:r>
            <a:r>
              <a:rPr lang="ru-RU" sz="3200" dirty="0" err="1" smtClean="0"/>
              <a:t>паразитаных</a:t>
            </a:r>
            <a:r>
              <a:rPr lang="ru-RU" sz="3200" dirty="0" smtClean="0"/>
              <a:t> болезней.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Классификации паразитов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714356"/>
            <a:ext cx="8572560" cy="6000792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По степени необходимости для вида вести паразитический образ жизни: </a:t>
            </a:r>
          </a:p>
          <a:p>
            <a:pPr algn="ctr"/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                </a:t>
            </a:r>
            <a:r>
              <a:rPr lang="ru-RU" b="1" dirty="0" smtClean="0">
                <a:solidFill>
                  <a:srgbClr val="FF0000"/>
                </a:solidFill>
              </a:rPr>
              <a:t>ФАКУЛЬТАТИВНЫЕ ПАРАЗИТЫ – </a:t>
            </a:r>
            <a:r>
              <a:rPr lang="ru-RU" b="1" dirty="0" smtClean="0"/>
              <a:t>это</a:t>
            </a:r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b="1" dirty="0" smtClean="0"/>
              <a:t>организмы, которые ведут свободный образ жизни и, лишь случайно попадая в организм другого вида, сохраняют жизнеспособность, становясь при этом паразитом.</a:t>
            </a:r>
          </a:p>
          <a:p>
            <a:pPr>
              <a:buNone/>
            </a:pPr>
            <a:r>
              <a:rPr lang="ru-RU" b="1" dirty="0" smtClean="0"/>
              <a:t>                  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ОБЛИГАТНЫЕ ПАРАЗИТЫ – </a:t>
            </a:r>
            <a:r>
              <a:rPr lang="ru-RU" b="1" dirty="0" smtClean="0"/>
              <a:t>это организмы, для которых паразитический образ жизни является обязательный.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/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285720" y="2143116"/>
            <a:ext cx="1571636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триховая стрелка вправо 8"/>
          <p:cNvSpPr/>
          <p:nvPr/>
        </p:nvSpPr>
        <p:spPr>
          <a:xfrm>
            <a:off x="214282" y="4429132"/>
            <a:ext cx="1571636" cy="50006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7467600" cy="603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42852"/>
            <a:ext cx="8786874" cy="671514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 времени взаимодействия паразита с хозяином:</a:t>
            </a:r>
          </a:p>
          <a:p>
            <a:pPr>
              <a:buNone/>
            </a:pPr>
            <a:r>
              <a:rPr lang="ru-RU" dirty="0" smtClean="0"/>
              <a:t>              </a:t>
            </a:r>
            <a:r>
              <a:rPr lang="ru-RU" dirty="0" smtClean="0">
                <a:solidFill>
                  <a:srgbClr val="FF0000"/>
                </a:solidFill>
              </a:rPr>
              <a:t>ВРЕМЕННЫЕ ПАРАЗИТЫ </a:t>
            </a:r>
            <a:r>
              <a:rPr lang="ru-RU" dirty="0" smtClean="0"/>
              <a:t>– только часть своей жизни проводят в контакте с хозяином. Например, кровососущие клещи.</a:t>
            </a:r>
          </a:p>
          <a:p>
            <a:pPr>
              <a:buNone/>
            </a:pPr>
            <a:r>
              <a:rPr lang="ru-RU" dirty="0" smtClean="0"/>
              <a:t>              </a:t>
            </a:r>
            <a:r>
              <a:rPr lang="ru-RU" dirty="0" smtClean="0">
                <a:solidFill>
                  <a:srgbClr val="FF0000"/>
                </a:solidFill>
              </a:rPr>
              <a:t>ПОСТОЯННЫЕ ПАРАЗИТЫ </a:t>
            </a:r>
            <a:r>
              <a:rPr lang="ru-RU" dirty="0" smtClean="0"/>
              <a:t>– не могут существовать во внешней среде и всю жизнь обитают в теле или на наружных покровах хозяина. Например, карликовый цепень, вши.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На основании пространственных взаимодействий:</a:t>
            </a:r>
          </a:p>
          <a:p>
            <a:pPr>
              <a:buNone/>
            </a:pPr>
            <a:r>
              <a:rPr lang="ru-RU" dirty="0" smtClean="0"/>
              <a:t>               </a:t>
            </a:r>
            <a:r>
              <a:rPr lang="ru-RU" dirty="0" smtClean="0">
                <a:solidFill>
                  <a:srgbClr val="FF0000"/>
                </a:solidFill>
              </a:rPr>
              <a:t>ЭКТОПАРАЗИТЫ</a:t>
            </a:r>
            <a:r>
              <a:rPr lang="ru-RU" dirty="0" smtClean="0"/>
              <a:t> – обитают или питаются на покровах хозяина. Например, вши, комары.</a:t>
            </a:r>
          </a:p>
          <a:p>
            <a:pPr>
              <a:buNone/>
            </a:pPr>
            <a:r>
              <a:rPr lang="ru-RU" dirty="0" smtClean="0"/>
              <a:t>              </a:t>
            </a:r>
            <a:r>
              <a:rPr lang="ru-RU" dirty="0" smtClean="0">
                <a:solidFill>
                  <a:srgbClr val="FF0000"/>
                </a:solidFill>
              </a:rPr>
              <a:t>ЭНДОПАРАЗИТЫ </a:t>
            </a:r>
            <a:r>
              <a:rPr lang="ru-RU" dirty="0" smtClean="0"/>
              <a:t>– поселяются в полостях и тканях тела хозяина.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Полостные паразиты</a:t>
            </a:r>
            <a:r>
              <a:rPr lang="ru-RU" dirty="0" smtClean="0"/>
              <a:t>               </a:t>
            </a:r>
            <a:r>
              <a:rPr lang="ru-RU" dirty="0" smtClean="0">
                <a:solidFill>
                  <a:srgbClr val="0070C0"/>
                </a:solidFill>
              </a:rPr>
              <a:t>Паразиты внутренней среды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обитают в пищеварительной,             кровеносная и лимфатическая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дыхательной или мочеполовой          системы, кости, мышцы.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системы (аскарида, </a:t>
            </a:r>
            <a:r>
              <a:rPr lang="ru-RU" sz="2000" dirty="0" err="1" smtClean="0"/>
              <a:t>лямблии</a:t>
            </a:r>
            <a:r>
              <a:rPr lang="ru-RU" sz="2000" dirty="0" smtClean="0"/>
              <a:t>).             (малярийный плазмодий и др.)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Штриховая стрелка вправо 3"/>
          <p:cNvSpPr/>
          <p:nvPr/>
        </p:nvSpPr>
        <p:spPr>
          <a:xfrm>
            <a:off x="142844" y="571480"/>
            <a:ext cx="1285884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триховая стрелка вправо 4"/>
          <p:cNvSpPr/>
          <p:nvPr/>
        </p:nvSpPr>
        <p:spPr>
          <a:xfrm>
            <a:off x="142844" y="1714488"/>
            <a:ext cx="1285884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триховая стрелка вправо 5"/>
          <p:cNvSpPr/>
          <p:nvPr/>
        </p:nvSpPr>
        <p:spPr>
          <a:xfrm>
            <a:off x="142844" y="3714752"/>
            <a:ext cx="1285884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142844" y="4572008"/>
            <a:ext cx="1285884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Тройная стрелка влево/вправо/вверх 16"/>
          <p:cNvSpPr/>
          <p:nvPr/>
        </p:nvSpPr>
        <p:spPr>
          <a:xfrm>
            <a:off x="3286116" y="4929198"/>
            <a:ext cx="1285884" cy="857256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Подготовит. курсы\Программа\Фото\Паразитология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Подготовит. курсы\Программа\Фото\Паразитология\slide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Подготовит. курсы\Программа\Фото\Паразитология\0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132</TotalTime>
  <Words>350</Words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МЕДИЦИНСКАЯ ПАРАЗИТОЛОГИЯ</vt:lpstr>
      <vt:lpstr>Слайд 2</vt:lpstr>
      <vt:lpstr>Слайд 3</vt:lpstr>
      <vt:lpstr>ЗАДАЧИ МЕДИЦИНСКОЙ ПАРАЗИТОЛОГИИ</vt:lpstr>
      <vt:lpstr>Классификации паразитов</vt:lpstr>
      <vt:lpstr>Слайд 6</vt:lpstr>
      <vt:lpstr>Слайд 7</vt:lpstr>
      <vt:lpstr>Слайд 8</vt:lpstr>
      <vt:lpstr>Слайд 9</vt:lpstr>
      <vt:lpstr>Слайд 10</vt:lpstr>
      <vt:lpstr>ПРОФИЛАКТИКА ПАРАЗИТАРНЫХ БОЛЕЗНЕЙ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МЕДИЦИНСКАЯ ПАРАЗИТОЛОГИЯ</dc:title>
  <dc:creator>admin</dc:creator>
  <cp:lastModifiedBy>admin</cp:lastModifiedBy>
  <cp:revision>18</cp:revision>
  <dcterms:created xsi:type="dcterms:W3CDTF">2018-03-11T10:23:25Z</dcterms:created>
  <dcterms:modified xsi:type="dcterms:W3CDTF">2018-03-11T17:27:11Z</dcterms:modified>
</cp:coreProperties>
</file>