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93" r:id="rId5"/>
    <p:sldId id="259" r:id="rId6"/>
    <p:sldId id="294" r:id="rId7"/>
    <p:sldId id="300" r:id="rId8"/>
    <p:sldId id="301" r:id="rId9"/>
    <p:sldId id="260" r:id="rId10"/>
    <p:sldId id="261" r:id="rId11"/>
    <p:sldId id="262" r:id="rId12"/>
    <p:sldId id="263" r:id="rId13"/>
    <p:sldId id="264" r:id="rId14"/>
    <p:sldId id="298" r:id="rId15"/>
    <p:sldId id="299" r:id="rId16"/>
    <p:sldId id="297" r:id="rId17"/>
    <p:sldId id="295" r:id="rId18"/>
    <p:sldId id="296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8450F28-9DB0-463E-AE98-CEF8F00EC918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7AA509C-70F3-4BDF-9490-A1BD962F64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1944216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Уверенное поведение, как фактор успешной социализации студента-медика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9028584" cy="132055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презентацией, составить </a:t>
            </a:r>
            <a:r>
              <a:rPr 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конспект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аспектов социализации студента-медика. Конспект скинуть на почту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psysts65@gmail.com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471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1740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Социологические исследования в зарубежных странах показывают, что одним из ведущих мотивов поступления в медицинский вуз является причастность родственников к медицинской профессии. Это обусловливает преобладание среди студентов выходцев из семей интеллигенции.</a:t>
            </a:r>
          </a:p>
          <a:p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фактором, влияющим на выбор профессии врача, является пол. В странах Запада юноши пользуются предпочтением, у них больше шансов стать врачом, чем у девушек. Перевес в пользу женщин в составе российских врачей произошел за последние десятилетия.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5788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Студенческий возраст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время жизненного поиска, когда человек осваивает и рассматривает различные роли и виды деятельности, и в этот период выбор направления подготовки по специальности становится одним из наиболее важных. Этот шаг может привести к значимым изменениям всей дальнейшей жизни, особенно при переезде для получения образования в другой населенный пункт, проживании вне родительской семьи и появлением нового окружения. В процессе обучения, социализируясь и реализуя себя, студент-медик определяет свой жизненный путь, приобщается к нормам и ценностям мировой и отечественной медицины, приобретает знания и умения для дальнейшей практической деятельности.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80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3528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Профессионально-личностное становление и развитие будущих специалистов в период получения высшего медицинского образования представляет собой непрерывный процесс качественных изменений личности студента, его компетенций, самореализации и освоения социальных ролей. В процессе подготовки специалистов с высшим медицинским образованием важнейшими показателями качества подготовки являются: гуманность, нравственная и социальная зрелость, а также высокий профессионализм, т.к. от этого напрямую зависит здоровье и жизнь других людей, обратившихся к ним за профессиональной помощью.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6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получения высшего профессионального образования играет важную роль в процессе подготовки к трудовой деятельности. Результатом обучения студентов является усвоение социальных норм и ценностей медицинской школы, преобразование социального опыта в собственные профессионально ориентированные установки, вхождение в социальную среду и приспособление к ней. Соответственно, справедлив вывод о том, что в вузе важнейшими процессами формирования личности специалиста с высшим медицинским образованием является социализация, связанная с освоением социальной роли врача, а так же – саморазвитие.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464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претендентов на поступление в медицинский вуз повсеместно неоднократно превышает количество мест в институте. Но не все студенты могут справиться с учебой. В первый и второй год обучения студентов «подавляет» огромный объем медицинских знаний, которыми они должны овладеть. Вместе с тем преподаватели вузов обнаруживают, что студенты слабо подготовлены в школьный период обучения.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9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неожиданность ситуации оборачивается для студентов психологической неуверенностью. Они начинают сомневаться в своих интеллектуальных способностях либо разочаровываются в избранной профессии. Некоторые специалисты видят причины такого состояния. Это, прежде всего, связано с отставанием методики и техники обучения, а также с большим объемом дисциплин.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33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18040" cy="5839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 к концу учебы в институте интерес студента должен расти по отношению к двум аспектам врачебной практики: общественной и медицинской. Но это возможно при наличии определенных «механизмов», способствующих такому развитию. Имеются в виду экзаменационные вопросы, раннее приобщение студентов к контакту с больными, повышение роли их социально-гуманитарного образования.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68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существуют парадигмы, теоретически обоснованные и эмпирически подтверждаемые, которые общество ученых признает актуальными и использует как фундамент своей работы. Классическим примером такой парадигмы в медицине является модель этиологии болезни, развивающейся на основе бактерийной теории болезни;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на основе профессиональной патологической концепции составляется описание физических и психических признаков болезни;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43800" cy="113042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Элементы медицинских знаний периодически пересматриваются. Американский социолог Е. Фред сон выделил, например, четыре основных аспекта медицинских знаний, которые, по его мнению, являются основой для работы врача: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503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формируется свод знаний об организации эмпирических, физических и других, применимых к данному патологическому состоянию больного, которые могут остановить болезнь и осуществить лечение;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«кодекс» правил, приемов и профессиональных обычаев, называемых врачебным искусством, способных регулировать использование знаний для лечения, принимает социальный характер и имеет общественные последствия.</a:t>
            </a:r>
          </a:p>
        </p:txBody>
      </p:sp>
    </p:spTree>
    <p:extLst>
      <p:ext uri="{BB962C8B-B14F-4D97-AF65-F5344CB8AC3E}">
        <p14:creationId xmlns:p14="http://schemas.microsoft.com/office/powerpoint/2010/main" val="1634523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6957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студентов к процессу приобретения знаний и навыков, которые «доведут» их до названных требований «модели» врача, — дело сложное и длительное. Помехой могут служить не только уровень познавательных способностей, интеллектуальный потенциал, но и привходящие обстоятельства: уровень бытового дискомфорта, учебно-ситуационная тревожность, тревоги личностного характера, реакция на стрессовые ситуации, состояние здоровья.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медицине проявляется тенденция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технизации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(компьютеризации и информатизации), что сопряжено с внесением соответствующих требований к структуре предлагаемого студенту набора изучаемых дисциплин.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78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врача древнейшая в мире среди других профессий и, пожалуй, самая престижная: она занимает почетное место среди уважаемых видов труда. В то же время она самая трудоемкая и дорогостоящая в системе подготовки специалистов, требует значительной познавательной энергии.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врачей, особенно лечащих, представляет собой интересную область исследований. Многие специалисты социального знания питают уважение к знаниям и способностям врачей, которые они обнаруживают при лечении людей.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514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6632"/>
            <a:ext cx="8229600" cy="6453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 не менее важным условием формирования личности врача является гуманитарная подготовка в процессе обучения. Актуализация этого аспекта выглядит как реакция на однобокую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технизацию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образования. Гуманитарное образование означает образованность и имеет отношение к человечеству, общественному бытию и сознанию. В настоящее время наука о человеке стоит перед проблемой, как выработать стратегию познания человека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гуманитарной подготовки имеет ряд трудностей. Первая состоит в том, чтобы выработать у будущего врача профессиональные навыки, позволяющие ему рассматривать заболевания человека в контексте социальной деятельности.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01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этим стоят психосоматические компоненты картины болезни, карьера больного, его взаимоотношения с врачом, латентная склонность к заболеванию — проблемы, все еще мало изученные социологически. Решение этих проблем связано с демократизацией отношений в системе «врач — пациент», полным преодолением отношений иерархически- патерналистских традиций.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41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трудность — в заниженном отношении общества к личности врача, медицинского работника. Оно не адекватно той роли, которую врач выполняет в жизнедеятельности и поддержании работоспособности людей. Например, по данным исследований Л.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Мольнара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(Венгрия), среди 40-летних врачи умирают чаще, чем в среднем среди населения в этом возрасте.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9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Гинекологи, пульмонологи, хирурги, травматологи живут меньше, чем врачи общего профиля, до глубокой старости доживают лишь зубные врачи. Не доживают до пенсионного возраста 23% врачей-мужчин, 37% врачей-женщин. Доходы врачей находятся в явном несоответствии с затратами труд на приобретение профессии, с ответственностью самого труда, состоянием благоустроенности их быта. Снижение общественного уважения к работе врача «оплачивается» уменьшением интереса самого врача к личности больного и к своей профессии.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83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понятие о человеке зародилось в начале XIX века. Считалось, что тело человека — ограда для врачебного эксперимента. Это поле, куда приходит в нежданный час некто в черном с косой. Оно есть машина жизни, в которой тело одного способно угнетать тело другого, что противоестественно изначальной его природе. В медицине функционирует дисциплинарная власть, регулирующая отношения в системе «врач — пациент».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46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знает о теле больше, чем его владелец, но имеет основание тайны не выдавать, хотя большая часть информации о пациенте добывается от «исповеди» пациента. Врач может господствовать над его телом. Социолог в медицине, подобно врачу, при сборе информации также пользуется методом исповеди. Власть здравоохранения над телом человека должна развиваться в направлении гуманизма, добродетели.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358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Адаптационные трудности студентов группируются в основном в двух аспектах: в учебно-бытовой и психофизиологической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Обе эти причины не являются неустранимыми при наличии бережного отношения к личности студента. Для их «снятия» необходима организационная, административно-педагогическая, социально-психологическая профилактика. И все же главным фактором процесса успешной адаптации студента медицинского вуза являются личностные характеристики в сочетании с целеустремленностью, направленной ориентацией на приобретение профессии.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399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924944"/>
            <a:ext cx="8964488" cy="110872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прочтение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20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вы: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спокойным разговорным тоном.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Принимаете себя таким, какой есть.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Уважаете окружающих также, как уважаете самого себя.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Реагируете на определенные ситуации сразу же, в момент их возникновения.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выражаете свои чувства и желания (злость, радость, любовь и т.д.)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 унижаете себя, и не стремитесь унизить других.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 вы выбрали уверенную модель поведения.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722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уверенное поведение?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72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поведение сказывается на вашем самочувствии и самоощущении крайне положительно. Вы довольны собой, выражаете свои чувства, испытываете удовлетворение. Вы можете достичь желаемых целей. Вы действуете, исходя из собственного выбора.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Окружающие вас люди при таком поведении, также испытывает чувство удовлетворения. Открытое выражение чувств всегда производит хорошее впечатление, способствует установлению контакта и достижению цели.</a:t>
            </a:r>
          </a:p>
        </p:txBody>
      </p:sp>
    </p:spTree>
    <p:extLst>
      <p:ext uri="{BB962C8B-B14F-4D97-AF65-F5344CB8AC3E}">
        <p14:creationId xmlns:p14="http://schemas.microsoft.com/office/powerpoint/2010/main" val="191592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вы: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тихо, запинаетесь, долго подбираете слова.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общении избегаете взгляда в глаза.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Соглашаетесь с собеседником, даже если в душе не согласны с его мнением.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Ощущаете себя «ниже» других.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Страдаете сами, боясь расстроить других своими поступками.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Боитесь высказывать свои просьбы.</a:t>
            </a:r>
          </a:p>
          <a:p>
            <a:pPr>
              <a:buFont typeface="Arial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 выказываете своё недовольство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5731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неуверенное поведение?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8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 же влияние оказывает такое поведение на вас? Вы испытываете чувство неловкости и недовольства собой. Вы даете другим решать за себя, и таким образом ущемляете свои интересы, и, следовательно, не достигаете своих целей. Вы испытываете чувство вины и гнева. При этом вы не способны выразить свои чувства и подавляете их.</a:t>
            </a:r>
          </a:p>
          <a:p>
            <a:pPr marL="0" indent="0">
              <a:buNone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с которыми вы общаетесь в такой манере, лишены возможности узнать что-либо о ваших мыслях и чувствах, и будут продолжать действовать так же, ни о чем не подозревая.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04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элементом социализация студента-медика является профессионализация, способствующая его профессиональному становлению и закрепляющая чувство востребованности, что, в совокупности, способствует не проблематичному, успешному вхождению молодых специалистов в медицинскую среду и общество в целом.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0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80728"/>
            <a:ext cx="7618040" cy="5119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Проведенное исследование расширяет возможности более целенаправленно корректировать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профориентационную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медицинских вузов для формирования мотивации осознанного приобретения высшего медицинского образования у представителей различных социально-возрастных групп молодежи.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29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640960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Социологические исследования поведения врача, как мы видели, активно проводятся в США, Великобритании и в других странах Запада. Статус классики обрели труды Р. Мертона. Они посвящены явлениям и процессам обучения студентов в американских медицинских вузах, имеют мировую известность (Студенческий врач, 1957 г.). В Польше социологический интерес к профессии врача возник в 1960-е годы.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обучения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главный фактор формирования социального портрета врача, его социального воспитания. Это процесс связан с тем напряжением, которое требует от студентов определенной готовности.</a:t>
            </a:r>
          </a:p>
        </p:txBody>
      </p:sp>
    </p:spTree>
    <p:extLst>
      <p:ext uri="{BB962C8B-B14F-4D97-AF65-F5344CB8AC3E}">
        <p14:creationId xmlns:p14="http://schemas.microsoft.com/office/powerpoint/2010/main" val="406288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148</TotalTime>
  <Words>1523</Words>
  <Application>Microsoft Office PowerPoint</Application>
  <PresentationFormat>Экран (4:3)</PresentationFormat>
  <Paragraphs>54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Palatino Linotype</vt:lpstr>
      <vt:lpstr>Times New Roman</vt:lpstr>
      <vt:lpstr>Wingdings</vt:lpstr>
      <vt:lpstr>Базовая</vt:lpstr>
      <vt:lpstr>Уверенное поведение, как фактор успешной социализации студента-медика</vt:lpstr>
      <vt:lpstr>Презентация PowerPoint</vt:lpstr>
      <vt:lpstr>Что такое уверенное поведение?</vt:lpstr>
      <vt:lpstr>Презентация PowerPoint</vt:lpstr>
      <vt:lpstr>Что такое неуверенное поведение?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Элементы медицинских знаний периодически пересматриваются. Американский социолог Е. Фред сон выделил, например, четыре основных аспекта медицинских знаний, которые, по его мнению, являются основой для работы врача: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Уверенное поведение, как фактор успешной социализации студента-медика</dc:title>
  <dc:creator>Кирилл</dc:creator>
  <cp:lastModifiedBy>user</cp:lastModifiedBy>
  <cp:revision>12</cp:revision>
  <dcterms:created xsi:type="dcterms:W3CDTF">2020-04-17T08:41:06Z</dcterms:created>
  <dcterms:modified xsi:type="dcterms:W3CDTF">2020-05-19T12:13:16Z</dcterms:modified>
</cp:coreProperties>
</file>