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17A9-B78B-4D44-B9ED-D5AD3D25ED81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689C-3233-4FDF-980C-993E23C59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235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17A9-B78B-4D44-B9ED-D5AD3D25ED81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689C-3233-4FDF-980C-993E23C59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617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17A9-B78B-4D44-B9ED-D5AD3D25ED81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689C-3233-4FDF-980C-993E23C59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60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17A9-B78B-4D44-B9ED-D5AD3D25ED81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689C-3233-4FDF-980C-993E23C59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58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17A9-B78B-4D44-B9ED-D5AD3D25ED81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689C-3233-4FDF-980C-993E23C59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726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17A9-B78B-4D44-B9ED-D5AD3D25ED81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689C-3233-4FDF-980C-993E23C59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8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17A9-B78B-4D44-B9ED-D5AD3D25ED81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689C-3233-4FDF-980C-993E23C59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89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17A9-B78B-4D44-B9ED-D5AD3D25ED81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689C-3233-4FDF-980C-993E23C59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94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17A9-B78B-4D44-B9ED-D5AD3D25ED81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689C-3233-4FDF-980C-993E23C59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19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17A9-B78B-4D44-B9ED-D5AD3D25ED81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689C-3233-4FDF-980C-993E23C59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29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17A9-B78B-4D44-B9ED-D5AD3D25ED81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689C-3233-4FDF-980C-993E23C59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13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017A9-B78B-4D44-B9ED-D5AD3D25ED81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0689C-3233-4FDF-980C-993E23C59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26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87617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17" y="0"/>
            <a:ext cx="6304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48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158206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05" y="0"/>
            <a:ext cx="6033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5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436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0"/>
            <a:ext cx="6248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37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2351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518" y="0"/>
            <a:ext cx="5968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013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3</cp:revision>
  <dcterms:created xsi:type="dcterms:W3CDTF">2021-02-01T06:40:33Z</dcterms:created>
  <dcterms:modified xsi:type="dcterms:W3CDTF">2021-02-01T07:02:28Z</dcterms:modified>
</cp:coreProperties>
</file>