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4" r:id="rId5"/>
    <p:sldId id="263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5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5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5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143F-0D2B-4957-9806-BCA03CDD999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47E1-034D-4D54-9B6C-34B694E66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18648" cy="4752528"/>
          </a:xfrm>
        </p:spPr>
        <p:txBody>
          <a:bodyPr>
            <a:normAutofit/>
          </a:bodyPr>
          <a:lstStyle/>
          <a:p>
            <a:r>
              <a:rPr lang="ru-RU" dirty="0"/>
              <a:t>Санкт-Петербургское государственное казенное учреждение здравоохранения </a:t>
            </a:r>
            <a:br>
              <a:rPr lang="ru-RU" dirty="0"/>
            </a:br>
            <a:r>
              <a:rPr lang="ru-RU" dirty="0"/>
              <a:t>«Хоспис №1»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57192"/>
            <a:ext cx="4784576" cy="48160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Главный врач Сенчук Руслана Богдановна</a:t>
            </a:r>
          </a:p>
        </p:txBody>
      </p:sp>
    </p:spTree>
    <p:extLst>
      <p:ext uri="{BB962C8B-B14F-4D97-AF65-F5344CB8AC3E}">
        <p14:creationId xmlns:p14="http://schemas.microsoft.com/office/powerpoint/2010/main" val="325637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СПб ГКУЗ «Хоспис № 1»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</a:t>
            </a:r>
            <a:r>
              <a:rPr lang="ru-RU" b="1" dirty="0"/>
              <a:t>это первое в России и в Санкт-Петербурге </a:t>
            </a:r>
            <a:r>
              <a:rPr lang="ru-RU" dirty="0"/>
              <a:t>специализированное медико-социальное учреждение по оказанию паллиативной помощи и медико-социальной реабилитации, квалифицированного ухода и психологической поддержки онкологических больных и их родственников в стационаре и на дому, цель работы которого улучшение качества жизни онкологических больных в последний период жизни.</a:t>
            </a:r>
          </a:p>
          <a:p>
            <a:endParaRPr lang="ru-RU" dirty="0"/>
          </a:p>
        </p:txBody>
      </p:sp>
      <p:pic>
        <p:nvPicPr>
          <p:cNvPr id="7" name="Picture 3" descr="C:\Users\Главн.Врач\Desktop\Хоспис фото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31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8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хосписа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-  стационар на 60 коек;</a:t>
            </a:r>
          </a:p>
          <a:p>
            <a:r>
              <a:rPr lang="ru-RU" dirty="0"/>
              <a:t>-   выездная   служба  Хосписа,   обслуживающая   онкологических  больных</a:t>
            </a:r>
            <a:br>
              <a:rPr lang="ru-RU" dirty="0"/>
            </a:br>
            <a:r>
              <a:rPr lang="ru-RU" dirty="0"/>
              <a:t>    </a:t>
            </a:r>
            <a:r>
              <a:rPr lang="en-US" dirty="0"/>
              <a:t>IV</a:t>
            </a:r>
            <a:r>
              <a:rPr lang="ru-RU" dirty="0"/>
              <a:t> клинической группы  Приморского района на дому;</a:t>
            </a:r>
          </a:p>
          <a:p>
            <a:pPr lvl="0"/>
            <a:r>
              <a:rPr lang="ru-RU" dirty="0"/>
              <a:t>пищеблок;</a:t>
            </a:r>
          </a:p>
          <a:p>
            <a:pPr lvl="0"/>
            <a:r>
              <a:rPr lang="ru-RU" dirty="0"/>
              <a:t>лаборатория;</a:t>
            </a:r>
          </a:p>
          <a:p>
            <a:pPr lvl="0"/>
            <a:r>
              <a:rPr lang="ru-RU" dirty="0"/>
              <a:t>прачечная;</a:t>
            </a:r>
          </a:p>
          <a:p>
            <a:pPr lvl="0"/>
            <a:r>
              <a:rPr lang="ru-RU" dirty="0"/>
              <a:t>больничный храм:</a:t>
            </a:r>
          </a:p>
          <a:p>
            <a:pPr lvl="0"/>
            <a:r>
              <a:rPr lang="ru-RU" dirty="0"/>
              <a:t>зимний сад.</a:t>
            </a:r>
          </a:p>
          <a:p>
            <a:endParaRPr lang="ru-RU" dirty="0"/>
          </a:p>
        </p:txBody>
      </p:sp>
      <p:pic>
        <p:nvPicPr>
          <p:cNvPr id="1027" name="Picture 3" descr="C:\Users\Главн.Врач\Desktop\Хоспис фото\2013-09-18\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6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хосписе просторные 2-3 местные палаты с санузлом и балконом</a:t>
            </a:r>
          </a:p>
        </p:txBody>
      </p:sp>
      <p:pic>
        <p:nvPicPr>
          <p:cNvPr id="4098" name="Picture 2" descr="C:\Users\Главн.Врач\Desktop\Хоспис фото\новый хоспис 2010 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7" y="1988840"/>
            <a:ext cx="41176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Хоспис\Фото для адм\IMG_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4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хосписе есть больничный храм  и комната психологической разгрузки.</a:t>
            </a:r>
          </a:p>
        </p:txBody>
      </p:sp>
      <p:pic>
        <p:nvPicPr>
          <p:cNvPr id="3074" name="Picture 2" descr="C:\Users\Главн.Врач\Desktop\Хоспис фото\новый хоспис 2010 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884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лавн.Врач\Desktop\Хоспис фото\IMG_1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204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9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/>
              <a:t>Зимний сад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042792" cy="499715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122" name="Picture 2" descr="C:\Users\Главн.Врач\Pictures\2013-12-20 декабрь 2013 фото\декабрь 2013 фото 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6" y="980728"/>
            <a:ext cx="768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2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4000" dirty="0"/>
              <a:t>Конференц-зал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Главн.Врач\Desktop\Хоспис фото\новый хоспис 2010 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7704856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4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В октябре 2020 года Хоспису исполнилось 30 лет.</a:t>
            </a:r>
          </a:p>
        </p:txBody>
      </p:sp>
      <p:pic>
        <p:nvPicPr>
          <p:cNvPr id="6146" name="Picture 2" descr="C:\Users\Главн.Врач\Desktop\Хоспис фото\новый хоспис 2010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256584" cy="3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16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142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Санкт-Петербургское государственное казенное учреждение здравоохранения  «Хоспис №1»</vt:lpstr>
      <vt:lpstr>СПб ГКУЗ «Хоспис № 1» </vt:lpstr>
      <vt:lpstr>Структура хосписа</vt:lpstr>
      <vt:lpstr>В хосписе просторные 2-3 местные палаты с санузлом и балконом</vt:lpstr>
      <vt:lpstr>В хосписе есть больничный храм  и комната психологической разгрузки.</vt:lpstr>
      <vt:lpstr>Зимний сад</vt:lpstr>
      <vt:lpstr>Конференц-зал</vt:lpstr>
      <vt:lpstr> В октябре 2020 года Хоспису исполнилось 30 лет.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Главн.Врач</dc:creator>
  <cp:lastModifiedBy>Glav_Sestra</cp:lastModifiedBy>
  <cp:revision>18</cp:revision>
  <dcterms:created xsi:type="dcterms:W3CDTF">2015-02-26T06:57:47Z</dcterms:created>
  <dcterms:modified xsi:type="dcterms:W3CDTF">2021-02-11T13:46:58Z</dcterms:modified>
</cp:coreProperties>
</file>