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err="1" smtClean="0"/>
              <a:t>СПб</a:t>
            </a:r>
            <a:r>
              <a:rPr lang="en-US" dirty="0" smtClean="0"/>
              <a:t> ГБУЗ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Городская</a:t>
            </a:r>
            <a:r>
              <a:rPr lang="en-US" dirty="0" smtClean="0"/>
              <a:t> </a:t>
            </a:r>
            <a:r>
              <a:rPr lang="en-US" dirty="0" err="1" smtClean="0"/>
              <a:t>поликлиника</a:t>
            </a:r>
            <a:r>
              <a:rPr lang="en-US" dirty="0" smtClean="0"/>
              <a:t> №49”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ИРЮ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ИРЮЗ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865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</Words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СПб ГБУЗ “Городская поликлиника №49”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СПб ГБУЗ “Городская поликлиника №49”</dc:title>
  <dc:creator>Юрист</dc:creator>
  <cp:lastModifiedBy>Главная медсестра</cp:lastModifiedBy>
  <cp:revision>5</cp:revision>
  <dcterms:created xsi:type="dcterms:W3CDTF">2020-04-21T11:46:54Z</dcterms:created>
  <dcterms:modified xsi:type="dcterms:W3CDTF">2020-04-21T12:32:46Z</dcterms:modified>
</cp:coreProperties>
</file>