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98" r:id="rId4"/>
    <p:sldId id="299" r:id="rId5"/>
    <p:sldId id="300" r:id="rId6"/>
    <p:sldId id="295" r:id="rId7"/>
    <p:sldId id="294" r:id="rId8"/>
    <p:sldId id="262" r:id="rId9"/>
    <p:sldId id="301" r:id="rId10"/>
    <p:sldId id="302" r:id="rId11"/>
    <p:sldId id="30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6549"/>
    <a:srgbClr val="F1E8CE"/>
    <a:srgbClr val="F5EEDC"/>
    <a:srgbClr val="F3ECDA"/>
    <a:srgbClr val="F4EDDC"/>
    <a:srgbClr val="F5EDDB"/>
    <a:srgbClr val="F4EDDB"/>
    <a:srgbClr val="F1E8CD"/>
    <a:srgbClr val="EFEAB3"/>
    <a:srgbClr val="ECE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80" autoAdjust="0"/>
    <p:restoredTop sz="94660" autoAdjust="0"/>
  </p:normalViewPr>
  <p:slideViewPr>
    <p:cSldViewPr snapToGrid="0">
      <p:cViewPr varScale="1">
        <p:scale>
          <a:sx n="106" d="100"/>
          <a:sy n="106" d="100"/>
        </p:scale>
        <p:origin x="45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94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3882C-441A-4248-959B-CD4848F75A7A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F4D4A-0D47-4321-9EA5-67D0DDCCA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846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F4D4A-0D47-4321-9EA5-67D0DDCCAD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5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0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151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12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40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68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96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07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683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021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64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14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9C862-34AC-4392-A1B7-7D85F0FDF39E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2EE1-1BE3-46CF-A6FB-F17818C56B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8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svnic.spb.ru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1E8CE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9102" t="12699" r="4782" b="1001"/>
          <a:stretch/>
        </p:blipFill>
        <p:spPr>
          <a:xfrm>
            <a:off x="10207699" y="216000"/>
            <a:ext cx="1728000" cy="2268000"/>
          </a:xfrm>
          <a:prstGeom prst="rect">
            <a:avLst/>
          </a:prstGeom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10787" r="63187" b="71747"/>
          <a:stretch/>
        </p:blipFill>
        <p:spPr bwMode="auto">
          <a:xfrm>
            <a:off x="252000" y="432000"/>
            <a:ext cx="1872000" cy="1836000"/>
          </a:xfrm>
          <a:prstGeom prst="rect">
            <a:avLst/>
          </a:prstGeom>
          <a:solidFill>
            <a:srgbClr val="F3ECDA"/>
          </a:solidFill>
          <a:ln>
            <a:solidFill>
              <a:srgbClr val="F3ECDA"/>
            </a:solidFill>
          </a:ln>
          <a:effectLst>
            <a:glow>
              <a:srgbClr val="F5EEDC"/>
            </a:glow>
            <a:outerShdw blurRad="520700" dist="1384300" dir="5400000" sx="29000" sy="29000" algn="ctr" rotWithShape="0">
              <a:schemeClr val="accent4">
                <a:lumMod val="20000"/>
                <a:lumOff val="80000"/>
                <a:alpha val="83000"/>
              </a:schemeClr>
            </a:outerShdw>
            <a:softEdge rad="127000"/>
          </a:effectLst>
          <a:extLst/>
        </p:spPr>
      </p:pic>
      <p:sp>
        <p:nvSpPr>
          <p:cNvPr id="9" name="Овал 8"/>
          <p:cNvSpPr/>
          <p:nvPr/>
        </p:nvSpPr>
        <p:spPr>
          <a:xfrm>
            <a:off x="648676" y="894928"/>
            <a:ext cx="998415" cy="1134439"/>
          </a:xfrm>
          <a:prstGeom prst="ellipse">
            <a:avLst/>
          </a:prstGeom>
          <a:solidFill>
            <a:srgbClr val="F4EDDC"/>
          </a:solidFill>
          <a:ln>
            <a:solidFill>
              <a:srgbClr val="EEEB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0067" y="1046648"/>
            <a:ext cx="870751" cy="830997"/>
          </a:xfrm>
          <a:prstGeom prst="rect">
            <a:avLst/>
          </a:prstGeom>
          <a:solidFill>
            <a:srgbClr val="F4EDDB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8365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1872</a:t>
            </a:r>
          </a:p>
          <a:p>
            <a:pPr algn="ctr"/>
            <a:r>
              <a:rPr lang="ru-RU" sz="2400" dirty="0" smtClean="0">
                <a:ln w="0"/>
                <a:solidFill>
                  <a:srgbClr val="836549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год</a:t>
            </a:r>
            <a:endParaRPr lang="ru-RU" sz="2400" dirty="0">
              <a:ln w="0"/>
              <a:solidFill>
                <a:srgbClr val="836549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8" t="8333" r="10606" b="69792"/>
          <a:stretch>
            <a:fillRect/>
          </a:stretch>
        </p:blipFill>
        <p:spPr bwMode="auto">
          <a:xfrm>
            <a:off x="2752394" y="1651375"/>
            <a:ext cx="6826911" cy="3483120"/>
          </a:xfrm>
          <a:prstGeom prst="rect">
            <a:avLst/>
          </a:prstGeom>
          <a:solidFill>
            <a:srgbClr val="F5EEDC"/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12500"/>
          </a:effectLst>
          <a:extLst/>
        </p:spPr>
      </p:pic>
      <p:sp>
        <p:nvSpPr>
          <p:cNvPr id="14" name="TextBox 13"/>
          <p:cNvSpPr txBox="1"/>
          <p:nvPr/>
        </p:nvSpPr>
        <p:spPr>
          <a:xfrm>
            <a:off x="5440768" y="6152828"/>
            <a:ext cx="1450161" cy="276999"/>
          </a:xfrm>
          <a:prstGeom prst="rect">
            <a:avLst/>
          </a:prstGeom>
          <a:noFill/>
          <a:effectLst>
            <a:glow rad="914400">
              <a:schemeClr val="accent4">
                <a:lumMod val="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ru-RU" sz="1200" b="1" dirty="0">
              <a:solidFill>
                <a:srgbClr val="83654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9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685142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4384712"/>
            <a:ext cx="3932237" cy="148427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работающих в больнице медицинских сестер 236 имеют первую и высшую квалификационную категорию,   трое являются отличниками здравоохранения.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 bwMode="auto">
          <a:xfrm>
            <a:off x="5216238" y="987425"/>
            <a:ext cx="6172200" cy="48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nivanova\Downloads\image (5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6" y="99152"/>
            <a:ext cx="4869454" cy="405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8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ГКУЗ «Психиатрическая больница Святого Николая Чудотворца» приглашает на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специальности «Сестринское дело».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nivanova\Downloads\DSC087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18" y="1586429"/>
            <a:ext cx="8593155" cy="489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34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1704813" y="214313"/>
            <a:ext cx="8534400" cy="35718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836549"/>
              </a:solidFill>
              <a:effectLst/>
              <a:uLnTx/>
              <a:uFillTx/>
              <a:latin typeface="Georgia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41288"/>
            <a:ext cx="9144000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06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«Психиатрическая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 Святого Николая Чудотворца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старейших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психиатрических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 не только Санкт-Петербурга, но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nivanova\Downloads\Пряжка 18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60" y="1564395"/>
            <a:ext cx="8317734" cy="454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51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385763"/>
            <a:ext cx="9139238" cy="608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967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 располагается  в Адмиралтейском районе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по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Набережная реки Мойки, д.126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 сайта: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http://svnic.spb.ru/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nivanova\Downloads\IMG_20180221_0854418_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4769"/>
            <a:ext cx="5181600" cy="34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vatars.mds.yandex.net/get-ugc/399327/2a0000015fb0efa4defb17db05c6e067e490/X5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112704"/>
            <a:ext cx="5255802" cy="506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9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433850" y="870333"/>
            <a:ext cx="4921537" cy="4891489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ГКУЗ «Психиатрическая больница Святого Николая Чудотворца» рассчитана на 880 коек, оказывает помощь населению Адмиралтейского, Фрунзенского и Московского районов. Работает в режиме скорой помощи.         В больнице развернуты 18 отделений, из них 6 женских и 5 мужских, 1 реабилитационное (для женщин и мужчин), 5 являются отделениями принудительного лечения специализированного типа (все мужские), 1 отделение трудовой реабилитации. Имеются отделения функциональной диагностики, лучевой диагностики, физиотерапевтического лечения, клинико-диагностическая лаборатория и аптека.</a:t>
            </a:r>
          </a:p>
        </p:txBody>
      </p:sp>
      <p:pic>
        <p:nvPicPr>
          <p:cNvPr id="7" name="Рисунок 6" descr="C:\Users\nivanova\Downloads\20151016_082038 копия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7624"/>
            <a:ext cx="6555035" cy="5398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24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8" y="440676"/>
            <a:ext cx="6037243" cy="5453348"/>
          </a:xfrm>
          <a:prstGeom prst="rect">
            <a:avLst/>
          </a:prstGeom>
          <a:effectLst>
            <a:glow rad="508000">
              <a:schemeClr val="accent4">
                <a:lumMod val="75000"/>
                <a:alpha val="3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06" y="914399"/>
            <a:ext cx="5177928" cy="4527933"/>
          </a:xfrm>
          <a:prstGeom prst="rect">
            <a:avLst/>
          </a:prstGeom>
          <a:effectLst>
            <a:glow rad="508000">
              <a:schemeClr val="accent4">
                <a:lumMod val="75000"/>
                <a:alpha val="3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84433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8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67" y="2495227"/>
            <a:ext cx="5527729" cy="4145796"/>
          </a:xfrm>
          <a:prstGeom prst="rect">
            <a:avLst/>
          </a:prstGeom>
          <a:effectLst>
            <a:glow rad="508000">
              <a:schemeClr val="accent4">
                <a:lumMod val="75000"/>
                <a:alpha val="3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4" y="144379"/>
            <a:ext cx="5898328" cy="4423746"/>
          </a:xfrm>
          <a:prstGeom prst="rect">
            <a:avLst/>
          </a:prstGeom>
          <a:effectLst>
            <a:glow rad="508000">
              <a:schemeClr val="accent4">
                <a:lumMod val="75000"/>
                <a:alpha val="3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668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253" y="245281"/>
            <a:ext cx="5201023" cy="242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75531" y="2785269"/>
            <a:ext cx="46863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35547" y="245281"/>
            <a:ext cx="5188945" cy="2424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6420644" y="2785269"/>
            <a:ext cx="46863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21344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137</Words>
  <Application>Microsoft Office PowerPoint</Application>
  <PresentationFormat>Широкоэкранный</PresentationFormat>
  <Paragraphs>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Microsoft YaHei</vt:lpstr>
      <vt:lpstr>Arial</vt:lpstr>
      <vt:lpstr>Calibri</vt:lpstr>
      <vt:lpstr>Calibri Light</vt:lpstr>
      <vt:lpstr>Georgia</vt:lpstr>
      <vt:lpstr>Times New Roman</vt:lpstr>
      <vt:lpstr>Тема Office</vt:lpstr>
      <vt:lpstr>Презентация PowerPoint</vt:lpstr>
      <vt:lpstr>Презентация PowerPoint</vt:lpstr>
      <vt:lpstr>«Психиатрическая больница Святого Николая Чудотворца» –  одна из старейших психиатрических клиник не только Санкт-Петербурга, но и России.</vt:lpstr>
      <vt:lpstr>Презентация PowerPoint</vt:lpstr>
      <vt:lpstr>Больница располагается  в Адмиралтейском районе Санкт-Петербурга по Адресу: Набережная реки Мойки, д.126 Адрес сайта: http://svnic.spb.ru/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СПб ГКУЗ «Психиатрическая больница Святого Николая Чудотворца» приглашает на работу выпускников по специальности «Сестринское дело».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Василенко Станислав Александрович</dc:creator>
  <cp:lastModifiedBy>Елена</cp:lastModifiedBy>
  <cp:revision>76</cp:revision>
  <dcterms:created xsi:type="dcterms:W3CDTF">2020-09-21T13:45:12Z</dcterms:created>
  <dcterms:modified xsi:type="dcterms:W3CDTF">2021-02-11T08:49:14Z</dcterms:modified>
</cp:coreProperties>
</file>