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32@zdrav.spb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217" y="541037"/>
            <a:ext cx="2447925" cy="60007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58" y="1250830"/>
            <a:ext cx="8229599" cy="493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49" y="809625"/>
            <a:ext cx="10877551" cy="4895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 из ведущих медицинских учреждений Санкт-Петербурга есть свое неповторимое лицо. Есть оно и у Введенской городской клинической больницы, расположенной в Лазаретном переулке, рядом со станцией метро «Пушкинская». Основанная в блокадном 1942 году, она по своим направлениям работы занимает лидирующие позиции не только в Санкт-Петербурге, но и в России. Здесь действует единственное в стране психосоматическое отделение кардиологического профиля, уникальные и по количеству коек и по применяемым методикам лечения пульмонологические отделения. А на отделении физиотерапии впервые в России стали использовать криотерапию при лечении легочных больных.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651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5" y="704851"/>
            <a:ext cx="1089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СПБ ГБУЗ «Введенская больница» является терапевтическим стационаром с современной лечебно-диагностической базой, включающим приемное, амбулаторно-консультативное, два пульмонологических, кардиологическое, психосоматическое, функциональной диагностики, физиотерапевтическое отделения, а также отделение реанимации и интенсивной терапии. В стационаре пациенты имеют возможность получить медицинскую помощь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995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275" y="751344"/>
            <a:ext cx="108299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СПБ ГБУЗ «Введенская больница» является самым крупным пульмонологическим стационаром города из числа подчиненных Комитету по здравоохранению Санкт-Петербурга. Для обследования и лечения пациентов с патологией органов дыхания развернуто два отделения общей емкостью на 110 коек.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отделениях больницы работают высококвалифицированные специалисты, обладающие навыками лучших традиций российской терапевтической школы и последних достижений европейской и мировой медицины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Все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подразделения больницы оснащены самым современным оборудованием.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18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Накопленный опыт вместе с уровнем материально-технического оснащения стационара позволяют гарантировать неизменно высокий уровень лечения и обслуживания всем пациентам больницы.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52940"/>
            <a:ext cx="10763250" cy="504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больницы приглашает на работу выпускников медицинских колледжей по специальностям «Сестринское дело» и «Лечебное дело» на вакантные должности среднего медицинского персонала: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сестра платная (постовая),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сестра процедурного кабинета,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сестра приемного отделения.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больницы: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191180 г. Санкт-Петербург, пер. Лазаретный д.4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метро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«Пушкинская»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(812) 407-52-12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b32@zdrav.spb.ru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70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301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Авраменко Сергей</dc:creator>
  <cp:lastModifiedBy>Авраменко Сергей</cp:lastModifiedBy>
  <cp:revision>5</cp:revision>
  <dcterms:created xsi:type="dcterms:W3CDTF">2022-03-20T13:54:35Z</dcterms:created>
  <dcterms:modified xsi:type="dcterms:W3CDTF">2022-03-20T14:06:25Z</dcterms:modified>
</cp:coreProperties>
</file>